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35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y3dstore-final-production.up.railway.ap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rintables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2689146"/>
            <a:ext cx="4887873" cy="28513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Una aplicación web avanzada para la comercialización de productos impresos en 3D personalizables, integrando inteligencia artificial para la generación y visualización de </a:t>
            </a: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modelos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E70A1529-C1C0-960F-4491-7B0D71922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575" y="965121"/>
            <a:ext cx="3448050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52970" y="2451854"/>
            <a:ext cx="645664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¡Donde las ideas cobran forma!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254454"/>
            <a:ext cx="848713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Puedes encontrarnos en:     </a:t>
            </a:r>
            <a:r>
              <a:rPr lang="en-US" sz="185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My3DStore - Impresión 3D Personalizada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52863"/>
            <a:ext cx="848713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2265045" y="447520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¿Preguntas?</a:t>
            </a:r>
            <a:endParaRPr lang="en-US" sz="4400" dirty="0"/>
          </a:p>
        </p:txBody>
      </p:sp>
      <p:sp>
        <p:nvSpPr>
          <p:cNvPr id="6" name="Text 4"/>
          <p:cNvSpPr/>
          <p:nvPr/>
        </p:nvSpPr>
        <p:spPr>
          <a:xfrm>
            <a:off x="837724" y="5418534"/>
            <a:ext cx="848713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Estamos encantados de resolver cualquier duda sobre el proyecto.</a:t>
            </a: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721" y="2107049"/>
            <a:ext cx="3416975" cy="341697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916358" y="5793224"/>
            <a:ext cx="38838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43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Solución Integral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0725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My3DStore aborda estas necesidades </a:t>
            </a: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mediante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una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plataforma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que fusiona la interactividad del usuario con la potencia de la inteligencia artificial.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842504"/>
            <a:ext cx="2059424" cy="20594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36463" y="3842504"/>
            <a:ext cx="182010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E-commerce Especializado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3136463" y="4689991"/>
            <a:ext cx="182010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Plataforma intuitiva para la compra y venta de productos 3D.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842504"/>
            <a:ext cx="2059424" cy="20594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54516" y="3842504"/>
            <a:ext cx="182010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Personalización con IA</a:t>
            </a:r>
            <a:endParaRPr lang="en-US" sz="2200" b="1" dirty="0"/>
          </a:p>
        </p:txBody>
      </p:sp>
      <p:sp>
        <p:nvSpPr>
          <p:cNvPr id="9" name="Text 5"/>
          <p:cNvSpPr/>
          <p:nvPr/>
        </p:nvSpPr>
        <p:spPr>
          <a:xfrm>
            <a:off x="7554516" y="4689991"/>
            <a:ext cx="182010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Generación de modelos 3D a través de un chatbot conversacional.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842504"/>
            <a:ext cx="2059424" cy="20594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972568" y="3842504"/>
            <a:ext cx="182010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Visualización Interactiva</a:t>
            </a:r>
            <a:endParaRPr lang="en-US" sz="2200" b="1" dirty="0"/>
          </a:p>
        </p:txBody>
      </p:sp>
      <p:sp>
        <p:nvSpPr>
          <p:cNvPr id="12" name="Text 7"/>
          <p:cNvSpPr/>
          <p:nvPr/>
        </p:nvSpPr>
        <p:spPr>
          <a:xfrm>
            <a:off x="11972568" y="4689991"/>
            <a:ext cx="182010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Renderizado en tiempo real de los diseños personalizados con Three.js.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176" y="656987"/>
            <a:ext cx="6834545" cy="702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Metodología de Desarrollo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6176" y="1836658"/>
            <a:ext cx="12958048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Adoptamos un enfoque iterativo y estructurado, desde el diseño conceptual hasta la implementación y despliegue, asegurando eficiencia y escalabilidad.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2" y="2868811"/>
            <a:ext cx="12542996" cy="470666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5513" y="4067681"/>
            <a:ext cx="647891" cy="6478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78284" y="6443616"/>
            <a:ext cx="1891839" cy="342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Web Scraping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3628" y="4068896"/>
            <a:ext cx="647890" cy="6478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794048" y="6272330"/>
            <a:ext cx="1891839" cy="6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Microservice</a:t>
            </a:r>
            <a:endParaRPr lang="en-US" sz="21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2350" y="4068896"/>
            <a:ext cx="647890" cy="6478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22770" y="6443616"/>
            <a:ext cx="1891838" cy="342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&amp; DB</a:t>
            </a:r>
            <a:endParaRPr lang="en-US" sz="21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1072" y="4068896"/>
            <a:ext cx="647890" cy="64789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051492" y="6443616"/>
            <a:ext cx="1891839" cy="342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21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56837" y="4068896"/>
            <a:ext cx="647890" cy="64789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628383" y="6443616"/>
            <a:ext cx="1891839" cy="342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</a:t>
            </a:r>
            <a:endParaRPr lang="en-US" sz="2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21807"/>
            <a:ext cx="61937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Stack Tecnológico Clave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045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Una selección estratégica de tecnologías modernas para garantizar rendimiento, interactividad y escalabilidad.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56798"/>
            <a:ext cx="1482685" cy="14826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9613" y="2956798"/>
            <a:ext cx="23369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19613" y="3452336"/>
            <a:ext cx="233695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HTML, CSS, JavaScript, Three.js (visualización 3D).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956798"/>
            <a:ext cx="1482685" cy="148268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37665" y="2956798"/>
            <a:ext cx="23369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037665" y="3452336"/>
            <a:ext cx="233695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PHP para la lógica de negocio y API.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956798"/>
            <a:ext cx="1482685" cy="148268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455718" y="2956798"/>
            <a:ext cx="23369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Base de Datos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455718" y="3452336"/>
            <a:ext cx="233695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MySQL para persistencia de datos y catálogo.</a:t>
            </a:r>
            <a:endParaRPr lang="en-US" sz="18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690" y="5080159"/>
            <a:ext cx="1482685" cy="148268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28580" y="5080159"/>
            <a:ext cx="23369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Microservicio IA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4828580" y="5575697"/>
            <a:ext cx="233695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para chatbot y generación de modelos 3D.</a:t>
            </a:r>
            <a:endParaRPr lang="en-US" sz="18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743" y="5080159"/>
            <a:ext cx="1482685" cy="148268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246632" y="5080159"/>
            <a:ext cx="23369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Infraestructura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9246632" y="5575697"/>
            <a:ext cx="233695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Docker para contenedores aislados y despliegue en railway.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51648"/>
            <a:ext cx="781228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Arquitectura de contenedores Docker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43106"/>
            <a:ext cx="8216265" cy="32655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1817" y="5065247"/>
            <a:ext cx="1696628" cy="21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(Nginx)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1031817" y="5341300"/>
            <a:ext cx="2211425" cy="54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CSS, JS, imanges, STL, GLB- Proxy PHP- Document root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6704479" y="4436272"/>
            <a:ext cx="1696629" cy="21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PHP Backend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704479" y="4712325"/>
            <a:ext cx="2155339" cy="54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 Controladores, modelos, vistas- Conexión a MySQL- Llamada al AI microservice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1546489" y="3953525"/>
            <a:ext cx="1696628" cy="211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Microservice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31692" y="4229578"/>
            <a:ext cx="2211426" cy="36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model for intelligent features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704479" y="3366616"/>
            <a:ext cx="1696629" cy="211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704479" y="3642668"/>
            <a:ext cx="2155339" cy="18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MySQL data storage container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9645491" y="3067883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arquitectura se basa en 4 contenedores Docker para optimizar el despliegue y la gestión de recursos.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9645491" y="4432340"/>
            <a:ext cx="4154686" cy="1783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Contenedor 1 (Frontend).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Contenedor 2 (Backend)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Contenedor 3 (Microservicio IA)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Contenedor 4 (Base de datos)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0858" y="545187"/>
            <a:ext cx="9686925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Web Scraping: Poblamiento Inicial del Catálogo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150858" y="1404699"/>
            <a:ext cx="12328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 un lanzamiento robusto, implementamos técnicas de web scraping para poblar el catálogo inicial de productos con datos de Printables.com.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1150858" y="3937516"/>
            <a:ext cx="4013954" cy="1738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Extracción Automática:</a:t>
            </a: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Recopilación de productos, imágenes y archivos STL/GBL.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Normalización de Datos:</a:t>
            </a: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Procesamiento y adaptación para la base de datos MySQL.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Eficiencia:</a:t>
            </a: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Aceleración significativa del proceso de creación del catálogo inicial.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85" y="2015490"/>
            <a:ext cx="7851458" cy="50918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35585" y="7276624"/>
            <a:ext cx="78514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721" y="828675"/>
            <a:ext cx="10418207" cy="589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🤖</a:t>
            </a: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Microservicio de IA: Chatbot y Generación 3D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12721" y="1752719"/>
            <a:ext cx="13004840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microservicio de IA es un proyecto Python independiente dentro del monorepo de My3DStore. Está diseñado como una REST API técnico-producción, implementada con </a:t>
            </a:r>
            <a:r>
              <a:rPr lang="en-US" sz="15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FastAPI</a:t>
            </a: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que recibe especificaciones en lenguaje natural y devuelve modelos 3D generados por IA.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12721" y="2888933"/>
            <a:ext cx="652807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21" y="3371493"/>
            <a:ext cx="6528078" cy="36322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813" y="2717840"/>
            <a:ext cx="4494609" cy="44946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47480"/>
            <a:ext cx="101516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Flujo de Personalización y Visualización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30247"/>
            <a:ext cx="12954952" cy="35517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99354" y="4213680"/>
            <a:ext cx="1957702" cy="32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Chatbot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399354" y="4643078"/>
            <a:ext cx="1957702" cy="84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Interacción inicial y recopilación de datos del usuario.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041561" y="4052242"/>
            <a:ext cx="1957702" cy="32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Envío a la API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5041561" y="4481639"/>
            <a:ext cx="1957702" cy="84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Procesamiento de la solicitud a través de la API.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733621" y="4213680"/>
            <a:ext cx="1957702" cy="32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3D Preview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33621" y="4643078"/>
            <a:ext cx="1957702" cy="84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Generación y visualización de la vista previa en 3D.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400754" y="3771819"/>
            <a:ext cx="1957702" cy="32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Download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00754" y="4201217"/>
            <a:ext cx="1957702" cy="11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Descarga del resultado final generado por el sistema.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08459"/>
            <a:ext cx="81479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Problemas, mejoras y Uso de IA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10765"/>
            <a:ext cx="363724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Problemas encontrados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972395"/>
            <a:ext cx="3928586" cy="4165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Comienzo con un codigo generado con TypeScript y React, sin entenderlo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IA no generaba modelos 3D de forma correcta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Comunicación entre contenedores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teniamos los productos 3D en la base de datos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nos funcionaba la base de datos dentro del contenedor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231076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Mejoras futuras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5357813" y="2972395"/>
            <a:ext cx="3928586" cy="4081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Migrar el backend a PHP y el frontend a JS, CSS y HTML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Crear un microservicio de IA para generar modelos 3D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Hizimos un script para scrapear los productos 3D de la pagina de </a:t>
            </a:r>
            <a:r>
              <a:rPr lang="en-US" sz="185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Printables.com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Separar en contenedores diferentes el backend, el frontend y la base de datos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2310765"/>
            <a:ext cx="3929896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Diario de desarrollo con IA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9877901" y="3394710"/>
            <a:ext cx="392989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 IA ayudó en: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3993118"/>
            <a:ext cx="3929896" cy="1783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Configuración de Docker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Implementación de FastAPI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Resolución de errores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Optimización de scraping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627</Words>
  <Application>Microsoft Office PowerPoint</Application>
  <PresentationFormat>Personalizado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Nunito Semi Bold</vt:lpstr>
      <vt:lpstr>PT Sans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FALAGUERA BLASCO, FERNANDO</cp:lastModifiedBy>
  <cp:revision>2</cp:revision>
  <dcterms:created xsi:type="dcterms:W3CDTF">2026-02-23T17:36:20Z</dcterms:created>
  <dcterms:modified xsi:type="dcterms:W3CDTF">2026-02-23T22:00:04Z</dcterms:modified>
</cp:coreProperties>
</file>